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and when was he born?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and how did he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0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he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cool facts: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89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</TotalTime>
  <Words>23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Savon</vt:lpstr>
      <vt:lpstr>PowerPoint Presentation</vt:lpstr>
      <vt:lpstr>Where and when was he born?</vt:lpstr>
      <vt:lpstr>Where and how did he die?</vt:lpstr>
      <vt:lpstr>Why was he important?</vt:lpstr>
      <vt:lpstr>3 cool facts: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Yancy Dunn</dc:creator>
  <cp:lastModifiedBy>Yancy Dunn</cp:lastModifiedBy>
  <cp:revision>1</cp:revision>
  <dcterms:created xsi:type="dcterms:W3CDTF">2016-03-03T18:16:19Z</dcterms:created>
  <dcterms:modified xsi:type="dcterms:W3CDTF">2016-03-03T18:18:16Z</dcterms:modified>
</cp:coreProperties>
</file>