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29F6F0-7908-47ED-BD1C-663E2442CDA1}">
          <p14:sldIdLst>
            <p14:sldId id="256"/>
          </p14:sldIdLst>
        </p14:section>
        <p14:section name="Untitled Section" id="{48CA33A2-F13A-4EBE-AF1D-BC9167E71861}">
          <p14:sldIdLst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30" autoAdjust="0"/>
  </p:normalViewPr>
  <p:slideViewPr>
    <p:cSldViewPr snapToGrid="0">
      <p:cViewPr varScale="1">
        <p:scale>
          <a:sx n="56" d="100"/>
          <a:sy n="56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Ms3waaW75gMy%20Video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frogs life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Ava Madison</a:t>
            </a:r>
          </a:p>
        </p:txBody>
      </p:sp>
    </p:spTree>
    <p:extLst>
      <p:ext uri="{BB962C8B-B14F-4D97-AF65-F5344CB8AC3E}">
        <p14:creationId xmlns:p14="http://schemas.microsoft.com/office/powerpoint/2010/main" val="15777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The frogs lay eggs.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855" y="2677823"/>
            <a:ext cx="4301836" cy="326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Secend</a:t>
            </a:r>
            <a:r>
              <a:rPr lang="en-US" dirty="0" smtClean="0"/>
              <a:t> It turns into a tadpole.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391" y="2543055"/>
            <a:ext cx="5379552" cy="409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A tadpole grows its legs.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781" y="2230632"/>
            <a:ext cx="8122228" cy="449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72" y="722808"/>
            <a:ext cx="8610600" cy="1293028"/>
          </a:xfrm>
        </p:spPr>
        <p:txBody>
          <a:bodyPr/>
          <a:lstStyle/>
          <a:p>
            <a:r>
              <a:rPr lang="en-US" dirty="0" smtClean="0"/>
              <a:t>Fourth It  turns into a </a:t>
            </a:r>
            <a:r>
              <a:rPr lang="en-US" dirty="0" err="1" smtClean="0"/>
              <a:t>froglet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953" y="2379518"/>
            <a:ext cx="4488739" cy="30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fifh</a:t>
            </a:r>
            <a:r>
              <a:rPr lang="en-US" dirty="0" smtClean="0"/>
              <a:t> It turns into a frog.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862" y="2686050"/>
            <a:ext cx="4501429" cy="3039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507" y="2321934"/>
            <a:ext cx="20478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life cycle of a frog.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910"/>
            <a:ext cx="5173987" cy="536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026" y="749624"/>
            <a:ext cx="8610600" cy="129302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Frogs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84</TotalTime>
  <Words>48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A frogs life </vt:lpstr>
      <vt:lpstr>first The frogs lay eggs.</vt:lpstr>
      <vt:lpstr>Secend It turns into a tadpole.</vt:lpstr>
      <vt:lpstr>Third A tadpole grows its legs.</vt:lpstr>
      <vt:lpstr>Fourth It  turns into a froglet.</vt:lpstr>
      <vt:lpstr>fifh It turns into a frog.</vt:lpstr>
      <vt:lpstr>A life cycle of a frog.</vt:lpstr>
      <vt:lpstr>Frogs life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AVA FLUTY</dc:creator>
  <cp:lastModifiedBy>Yancy Dunn</cp:lastModifiedBy>
  <cp:revision>11</cp:revision>
  <dcterms:created xsi:type="dcterms:W3CDTF">2016-04-25T18:53:15Z</dcterms:created>
  <dcterms:modified xsi:type="dcterms:W3CDTF">2016-04-29T14:51:28Z</dcterms:modified>
</cp:coreProperties>
</file>