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442C-4861-427C-973F-B7CF37E2D6A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FB5-29C4-458B-B3BD-AB4AA7D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0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442C-4861-427C-973F-B7CF37E2D6A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FB5-29C4-458B-B3BD-AB4AA7D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5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442C-4861-427C-973F-B7CF37E2D6A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FB5-29C4-458B-B3BD-AB4AA7D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8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442C-4861-427C-973F-B7CF37E2D6A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FB5-29C4-458B-B3BD-AB4AA7D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0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442C-4861-427C-973F-B7CF37E2D6A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FB5-29C4-458B-B3BD-AB4AA7D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4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442C-4861-427C-973F-B7CF37E2D6A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FB5-29C4-458B-B3BD-AB4AA7D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7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442C-4861-427C-973F-B7CF37E2D6A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FB5-29C4-458B-B3BD-AB4AA7D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4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442C-4861-427C-973F-B7CF37E2D6A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FB5-29C4-458B-B3BD-AB4AA7D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1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442C-4861-427C-973F-B7CF37E2D6A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FB5-29C4-458B-B3BD-AB4AA7D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2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442C-4861-427C-973F-B7CF37E2D6A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FB5-29C4-458B-B3BD-AB4AA7D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9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442C-4861-427C-973F-B7CF37E2D6A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FB5-29C4-458B-B3BD-AB4AA7D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2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D442C-4861-427C-973F-B7CF37E2D6A0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D0FB5-29C4-458B-B3BD-AB4AA7DB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1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 my name.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9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9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</a:t>
            </a:r>
            <a:r>
              <a:rPr lang="en-US" smtClean="0"/>
              <a:t>favorite things.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8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My School </vt:lpstr>
      <vt:lpstr>My favorite things.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Anderson</dc:creator>
  <cp:lastModifiedBy>Christina Anderson</cp:lastModifiedBy>
  <cp:revision>1</cp:revision>
  <dcterms:created xsi:type="dcterms:W3CDTF">2016-09-13T18:06:29Z</dcterms:created>
  <dcterms:modified xsi:type="dcterms:W3CDTF">2016-09-13T18:06:41Z</dcterms:modified>
</cp:coreProperties>
</file>