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9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2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8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5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Yancy Dunn</dc:creator>
  <cp:lastModifiedBy>Yancy Dunn</cp:lastModifiedBy>
  <cp:revision>1</cp:revision>
  <dcterms:created xsi:type="dcterms:W3CDTF">2016-05-03T19:12:43Z</dcterms:created>
  <dcterms:modified xsi:type="dcterms:W3CDTF">2016-05-03T19:13:59Z</dcterms:modified>
</cp:coreProperties>
</file>