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82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ECE8FC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60" d="100"/>
          <a:sy n="60" d="100"/>
        </p:scale>
        <p:origin x="34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03FCE02C-6EC6-4E09-BC2C-9FDED4DE236E}" type="datetimeFigureOut">
              <a:rPr lang="en-US" smtClean="0"/>
              <a:t>5/4/2016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241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5CAA-4E5A-4223-BD55-C5D2841AC9EF}" type="datetimeFigureOut">
              <a:rPr lang="en-US" smtClean="0"/>
              <a:t>5/4/2016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43183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7205CAA-4E5A-4223-BD55-C5D2841AC9EF}" type="datetimeFigureOut">
              <a:rPr lang="en-US" smtClean="0"/>
              <a:t>5/4/2016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88391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7205CAA-4E5A-4223-BD55-C5D2841AC9EF}" type="datetimeFigureOut">
              <a:rPr lang="en-US" smtClean="0"/>
              <a:t>5/4/2016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9289131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7205CAA-4E5A-4223-BD55-C5D2841AC9EF}" type="datetimeFigureOut">
              <a:rPr lang="en-US" smtClean="0"/>
              <a:t>5/4/2016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63647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5CAA-4E5A-4223-BD55-C5D2841AC9EF}" type="datetimeFigureOut">
              <a:rPr lang="en-US" smtClean="0"/>
              <a:t>5/4/2016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64936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5CAA-4E5A-4223-BD55-C5D2841AC9EF}" type="datetimeFigureOut">
              <a:rPr lang="en-US" smtClean="0"/>
              <a:t>5/4/2016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690654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75A7A-4A9A-410F-B848-AB998ACC9419}" type="datetimeFigureOut">
              <a:rPr lang="en-US" smtClean="0"/>
              <a:pPr/>
              <a:t>5/4/2016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0555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A5F3E88-2D66-4D17-B0FA-EA13CB20B2FF}" type="datetimeFigureOut">
              <a:rPr lang="en-US" smtClean="0"/>
              <a:pPr/>
              <a:t>5/4/2016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637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36E1-9596-4E98-8786-4A17C5D29C65}" type="datetimeFigureOut">
              <a:rPr lang="en-US" smtClean="0"/>
              <a:pPr/>
              <a:t>5/4/2016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038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E4D1A55-63BC-4BA2-9538-7DDEADA10621}" type="datetimeFigureOut">
              <a:rPr lang="en-US" smtClean="0"/>
              <a:t>5/4/2016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163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01ABB-8821-4BF5-97A9-E1A66ACAEAA9}" type="datetimeFigureOut">
              <a:rPr lang="en-US" smtClean="0"/>
              <a:pPr/>
              <a:t>5/4/2016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264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37B1C-D4A1-4A4F-A470-80868146AFC5}" type="datetimeFigureOut">
              <a:rPr lang="en-US" smtClean="0"/>
              <a:pPr/>
              <a:t>5/4/2016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095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1D1B9-F39E-471E-80A9-595CAA5664AD}" type="datetimeFigureOut">
              <a:rPr lang="en-US" smtClean="0"/>
              <a:pPr/>
              <a:t>5/4/2016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730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CEABC-E2B9-4606-A74F-CB06AF596887}" type="datetimeFigureOut">
              <a:rPr lang="en-US" smtClean="0"/>
              <a:pPr/>
              <a:t>5/4/2016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667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850A0-01A3-4F4E-AA52-F716A9BFD4EB}" type="datetimeFigureOut">
              <a:rPr lang="en-US" smtClean="0"/>
              <a:pPr/>
              <a:t>5/4/2016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206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11CCA-BB49-46C7-A0E2-F42339750F9A}" type="datetimeFigureOut">
              <a:rPr lang="en-US" smtClean="0"/>
              <a:t>5/4/2016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790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05CAA-4E5A-4223-BD55-C5D2841AC9EF}" type="datetimeFigureOut">
              <a:rPr lang="en-US" smtClean="0"/>
              <a:t>5/4/2016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8867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  <p:sldLayoutId id="2147483894" r:id="rId12"/>
    <p:sldLayoutId id="2147483895" r:id="rId13"/>
    <p:sldLayoutId id="2147483896" r:id="rId14"/>
    <p:sldLayoutId id="2147483897" r:id="rId15"/>
    <p:sldLayoutId id="2147483898" r:id="rId16"/>
    <p:sldLayoutId id="2147483899" r:id="rId17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bs.org/video/2332159802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211" y="1835488"/>
            <a:ext cx="9448800" cy="1825096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what is a hurricane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1916" y="3660584"/>
            <a:ext cx="9448800" cy="911415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009900"/>
                </a:solidFill>
              </a:rPr>
              <a:t>EPHRAM &amp; Aidan</a:t>
            </a:r>
            <a:endParaRPr lang="en-US" dirty="0">
              <a:solidFill>
                <a:srgbClr val="009900"/>
              </a:solidFill>
            </a:endParaRPr>
          </a:p>
        </p:txBody>
      </p:sp>
      <p:pic>
        <p:nvPicPr>
          <p:cNvPr id="1026" name="Picture 2" descr="http://www.timeforkids.com/files/2013-05/130501_saturn_tou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2437" y="271535"/>
            <a:ext cx="4648200" cy="2476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367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791" y="529936"/>
            <a:ext cx="10172700" cy="1693719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 how fast it is?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9872" y="2834557"/>
            <a:ext cx="10820400" cy="4024125"/>
          </a:xfrm>
        </p:spPr>
        <p:txBody>
          <a:bodyPr>
            <a:normAutofit/>
          </a:bodyPr>
          <a:lstStyle/>
          <a:p>
            <a:pPr lvl="3"/>
            <a:r>
              <a:rPr lang="en-US" sz="2400" dirty="0" smtClean="0">
                <a:solidFill>
                  <a:srgbClr val="FF0000"/>
                </a:solidFill>
              </a:rPr>
              <a:t>(200 </a:t>
            </a:r>
            <a:r>
              <a:rPr lang="en-US" sz="2400" dirty="0">
                <a:solidFill>
                  <a:srgbClr val="FF0000"/>
                </a:solidFill>
              </a:rPr>
              <a:t>kilometers </a:t>
            </a:r>
            <a:r>
              <a:rPr lang="en-US" sz="2400" dirty="0" smtClean="0">
                <a:solidFill>
                  <a:srgbClr val="FF0000"/>
                </a:solidFill>
              </a:rPr>
              <a:t>124 million miles)per hour. That’s nearly one –fifth the speed of light. 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2050" name="Picture 2" descr="quas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784" y="4008900"/>
            <a:ext cx="4610390" cy="246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6762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6331" y="795509"/>
            <a:ext cx="8365731" cy="1244008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how is it made?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744" y="2312242"/>
            <a:ext cx="10820400" cy="402412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The sun picks up water it  go’s up into clouds then the clouds spin to make a hurricane.  </a:t>
            </a:r>
          </a:p>
        </p:txBody>
      </p:sp>
      <p:pic>
        <p:nvPicPr>
          <p:cNvPr id="1026" name="Picture 2" descr="https://encrypted-tbn3.gstatic.com/images?q=tbn:ANd9GcRTgR-upXJk8pOEHldnTxc5395CX9IHhxYp4ndpRHbMrpsiKDLEUE6a6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9757" y="115594"/>
            <a:ext cx="3184052" cy="1692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000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863" y="566946"/>
            <a:ext cx="8610600" cy="1293028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How does a hurricane get heat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A  hurricane gets heat from the sun.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3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0700" y="764373"/>
            <a:ext cx="8610600" cy="1293028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hlinkClick r:id="rId2"/>
              </a:rPr>
              <a:t>thank you!</a:t>
            </a:r>
            <a:r>
              <a:rPr lang="en-US" dirty="0" smtClean="0">
                <a:hlinkClick r:id="rId2"/>
              </a:rPr>
              <a:t>  </a:t>
            </a:r>
            <a:endParaRPr lang="en-US" dirty="0">
              <a:hlinkClick r:id="rId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88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316</TotalTime>
  <Words>69</Words>
  <Application>Microsoft Office PowerPoint</Application>
  <PresentationFormat>Widescreen</PresentationFormat>
  <Paragraphs>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Vapor Trail</vt:lpstr>
      <vt:lpstr> what is a hurricane</vt:lpstr>
      <vt:lpstr> how fast it is?</vt:lpstr>
      <vt:lpstr> how is it made? </vt:lpstr>
      <vt:lpstr>How does a hurricane get heat</vt:lpstr>
      <vt:lpstr>thank you!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Yancy Dunn</dc:creator>
  <cp:lastModifiedBy>Yancy Dunn</cp:lastModifiedBy>
  <cp:revision>20</cp:revision>
  <dcterms:created xsi:type="dcterms:W3CDTF">2016-03-03T18:16:19Z</dcterms:created>
  <dcterms:modified xsi:type="dcterms:W3CDTF">2016-05-04T12:56:18Z</dcterms:modified>
</cp:coreProperties>
</file>