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0" d="100"/>
          <a:sy n="60" d="100"/>
        </p:scale>
        <p:origin x="40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923F103-BC34-4FE4-A40E-EDDEECFDA5D0}" type="datetimeFigureOut">
              <a:rPr lang="en-US" smtClean="0"/>
              <a:pPr/>
              <a:t>5/20/2016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8398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5/20/2016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519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5/20/2016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008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5/20/2016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356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5/20/2016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94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5/20/2016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04562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5/20/2016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16933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5/20/2016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925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5/20/2016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6626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5/20/2016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914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5/20/2016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730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5/20/2016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51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5/20/2016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103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5/20/2016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567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5/20/2016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150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5/20/2016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793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5/20/2016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624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BE451C3-0FF4-47C4-B829-773ADF60F88C}" type="datetimeFigureOut">
              <a:rPr lang="en-US" smtClean="0"/>
              <a:t>5/20/2016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0484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How does the eye see?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7200" dirty="0" smtClean="0">
                <a:solidFill>
                  <a:schemeClr val="accent5"/>
                </a:solidFill>
              </a:rPr>
              <a:t>By Cooper B.</a:t>
            </a:r>
            <a:endParaRPr lang="en-US" sz="7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892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3800" dirty="0" smtClean="0">
                <a:solidFill>
                  <a:schemeClr val="accent5"/>
                </a:solidFill>
              </a:rPr>
              <a:t>We all know:</a:t>
            </a:r>
            <a:endParaRPr lang="en-US" sz="13800" dirty="0">
              <a:solidFill>
                <a:schemeClr val="accent5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8314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5"/>
                </a:solidFill>
              </a:rPr>
              <a:t>An eye sees an image up side down.</a:t>
            </a:r>
            <a:endParaRPr lang="en-US" sz="4000" dirty="0">
              <a:solidFill>
                <a:schemeClr val="accent5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295400" y="5039591"/>
            <a:ext cx="9609670" cy="836274"/>
          </a:xfrm>
        </p:spPr>
        <p:txBody>
          <a:bodyPr anchor="ctr">
            <a:normAutofit/>
          </a:bodyPr>
          <a:lstStyle/>
          <a:p>
            <a:pPr algn="ctr"/>
            <a:r>
              <a:rPr lang="en-US" sz="4400" dirty="0" smtClean="0">
                <a:solidFill>
                  <a:schemeClr val="accent5"/>
                </a:solidFill>
              </a:rPr>
              <a:t>But: the brain flips it right side up.</a:t>
            </a:r>
            <a:endParaRPr lang="en-US" sz="4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6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026378"/>
            <a:ext cx="9601196" cy="130386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One way to say it is: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accent1"/>
                </a:solidFill>
                <a:latin typeface="Algerian" panose="04020705040A02060702" pitchFamily="82" charset="0"/>
              </a:rPr>
              <a:t>An eye may be able to reflect light. 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accent1"/>
                </a:solidFill>
                <a:latin typeface="Algerian" panose="04020705040A02060702" pitchFamily="82" charset="0"/>
              </a:rPr>
              <a:t>This means the reason you are blind your eyes can not reflect light.</a:t>
            </a:r>
          </a:p>
        </p:txBody>
      </p:sp>
    </p:spTree>
    <p:extLst>
      <p:ext uri="{BB962C8B-B14F-4D97-AF65-F5344CB8AC3E}">
        <p14:creationId xmlns:p14="http://schemas.microsoft.com/office/powerpoint/2010/main" val="30789278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accent1"/>
                </a:solidFill>
              </a:rPr>
              <a:t>One cool fact is:</a:t>
            </a:r>
            <a:endParaRPr lang="en-US" sz="4400" dirty="0">
              <a:solidFill>
                <a:schemeClr val="accent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266" y="796413"/>
            <a:ext cx="6076951" cy="5231340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accent1"/>
                </a:solidFill>
              </a:rPr>
              <a:t>Eyes watering is just tears.</a:t>
            </a:r>
            <a:endParaRPr lang="en-US" sz="5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585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These are the parts of the eye.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16" name="Picture Placeholder 15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1" b="7631"/>
          <a:stretch/>
        </p:blipFill>
        <p:spPr>
          <a:xfrm>
            <a:off x="1047248" y="1080656"/>
            <a:ext cx="5072997" cy="3544908"/>
          </a:xfrm>
          <a:prstGeom prst="roundRect">
            <a:avLst>
              <a:gd name="adj" fmla="val 0"/>
            </a:avLst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pPr algn="l"/>
            <a:r>
              <a:rPr lang="en-US" sz="2400" dirty="0" smtClean="0">
                <a:solidFill>
                  <a:schemeClr val="accent5"/>
                </a:solidFill>
              </a:rPr>
              <a:t>These can help your eyes work and see. If something happens it could make you blind.</a:t>
            </a:r>
            <a:endParaRPr lang="en-US" sz="24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0" y="1080656"/>
            <a:ext cx="5251456" cy="118157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191" y="2171700"/>
            <a:ext cx="3739382" cy="264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89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09" y="727363"/>
            <a:ext cx="10380517" cy="539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81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06583"/>
            <a:ext cx="9609668" cy="2701634"/>
          </a:xfrm>
        </p:spPr>
        <p:txBody>
          <a:bodyPr anchor="ctr"/>
          <a:lstStyle/>
          <a:p>
            <a:r>
              <a:rPr lang="en-US" dirty="0" smtClean="0">
                <a:solidFill>
                  <a:schemeClr val="accent5"/>
                </a:solidFill>
              </a:rPr>
              <a:t>Cool stuff/By the way. 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3408217"/>
            <a:ext cx="9609668" cy="278476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5"/>
                </a:solidFill>
              </a:rPr>
              <a:t>Eyes are really cool!!!!!!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5"/>
                </a:solidFill>
              </a:rPr>
              <a:t>Staring contest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5"/>
                </a:solidFill>
              </a:rPr>
              <a:t>Seeing decorations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5"/>
                </a:solidFill>
              </a:rPr>
              <a:t>Looking at pretty stuff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5"/>
                </a:solidFill>
              </a:rPr>
              <a:t>Without eyes you couldn’t do any of these!</a:t>
            </a:r>
            <a:endParaRPr lang="en-US" sz="2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70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Thanks!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Thank you for watching! hope you enjoyed it! </a:t>
            </a:r>
            <a:r>
              <a:rPr lang="en-US" smtClean="0">
                <a:solidFill>
                  <a:schemeClr val="accent5"/>
                </a:solidFill>
              </a:rPr>
              <a:t>Bye!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33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>
        <p:sndAc>
          <p:stSnd>
            <p:snd r:embed="rId2" name="applause.wav"/>
          </p:stSnd>
        </p:sndAc>
      </p:transition>
    </mc:Choice>
    <mc:Fallback xmlns="">
      <p:transition spd="slow" advTm="12000"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65</TotalTime>
  <Words>141</Words>
  <Application>Microsoft Office PowerPoint</Application>
  <PresentationFormat>Widescreen</PresentationFormat>
  <Paragraphs>20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Algerian</vt:lpstr>
      <vt:lpstr>Arial</vt:lpstr>
      <vt:lpstr>Garamond</vt:lpstr>
      <vt:lpstr>Organic</vt:lpstr>
      <vt:lpstr>How does the eye see?</vt:lpstr>
      <vt:lpstr>We all know:</vt:lpstr>
      <vt:lpstr>One way to say it is: </vt:lpstr>
      <vt:lpstr>One cool fact is:</vt:lpstr>
      <vt:lpstr>These are the parts of the eye.</vt:lpstr>
      <vt:lpstr>PowerPoint Presentation</vt:lpstr>
      <vt:lpstr>Cool stuff/By the way. </vt:lpstr>
      <vt:lpstr>Thanks!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Yancy Dunn;Cooper B.</dc:creator>
  <cp:lastModifiedBy>Yancy Dunn</cp:lastModifiedBy>
  <cp:revision>10</cp:revision>
  <dcterms:created xsi:type="dcterms:W3CDTF">2016-05-03T19:12:43Z</dcterms:created>
  <dcterms:modified xsi:type="dcterms:W3CDTF">2016-05-20T17:16:12Z</dcterms:modified>
</cp:coreProperties>
</file>